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0" autoAdjust="0"/>
  </p:normalViewPr>
  <p:slideViewPr>
    <p:cSldViewPr snapToGrid="0">
      <p:cViewPr>
        <p:scale>
          <a:sx n="50" d="100"/>
          <a:sy n="50" d="100"/>
        </p:scale>
        <p:origin x="52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10541"/>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10541"/>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09/07/2020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09/07/2020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09/07/2020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09/07/2020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09/07/2020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3289078019"/>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pic>
        <p:nvPicPr>
          <p:cNvPr id="7" name="Marcador de contenido 6">
            <a:extLst>
              <a:ext uri="{FF2B5EF4-FFF2-40B4-BE49-F238E27FC236}">
                <a16:creationId xmlns:a16="http://schemas.microsoft.com/office/drawing/2014/main" id="{6A7EE8DC-92E0-4E9F-A48C-E75BD830D9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18" r="16998"/>
          <a:stretch/>
        </p:blipFill>
        <p:spPr>
          <a:xfrm>
            <a:off x="4122821" y="0"/>
            <a:ext cx="8069180" cy="6858000"/>
          </a:xfrm>
        </p:spPr>
      </p:pic>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4800600" y="1198192"/>
            <a:ext cx="6492875" cy="432509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de Inversion Programados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7270171"/>
              </p:ext>
            </p:extLst>
          </p:nvPr>
        </p:nvGraphicFramePr>
        <p:xfrm>
          <a:off x="263716" y="1791391"/>
          <a:ext cx="11609836" cy="442702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190226">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04647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295115">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468354">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475566">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570679">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475566">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611</TotalTime>
  <Words>6452</Words>
  <Application>Microsoft Office PowerPoint</Application>
  <PresentationFormat>Panorámica</PresentationFormat>
  <Paragraphs>1261</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de Inversion Programados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 DIRE</cp:lastModifiedBy>
  <cp:revision>146</cp:revision>
  <dcterms:created xsi:type="dcterms:W3CDTF">2020-07-08T18:01:31Z</dcterms:created>
  <dcterms:modified xsi:type="dcterms:W3CDTF">2020-07-09T18:09:43Z</dcterms:modified>
</cp:coreProperties>
</file>